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7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07D402-A96B-497C-942B-67DE45377E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Islamic finance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4E89D11-663F-40C5-AB96-0C2CEA2FE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Student name</a:t>
            </a:r>
          </a:p>
        </p:txBody>
      </p:sp>
    </p:spTree>
    <p:extLst>
      <p:ext uri="{BB962C8B-B14F-4D97-AF65-F5344CB8AC3E}">
        <p14:creationId xmlns:p14="http://schemas.microsoft.com/office/powerpoint/2010/main" val="2890182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DD91E1-EAD4-434C-B92E-193AE8304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86497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Phase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3131D35-27A5-430A-B981-89F6EF03A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864973"/>
            <a:ext cx="9905999" cy="492622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Training on Islamic finance is a step towards elimination of poverty, development of the financial sector and ensuring stability of the sector in client countries (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Hussain,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</a:rPr>
              <a:t>Shahmoradi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, &amp; Turk, 2016)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 This phase will include training regarding the importance of Islamic finance as a mainstream in the global financial system.</a:t>
            </a:r>
          </a:p>
          <a:p>
            <a:r>
              <a:rPr lang="en-US" dirty="0">
                <a:solidFill>
                  <a:schemeClr val="bg1"/>
                </a:solidFill>
              </a:rPr>
              <a:t>The staff will be made aware of the potential challenges associated with Islamic finance and the importance of boosting a shared prosperity.</a:t>
            </a:r>
          </a:p>
          <a:p>
            <a:r>
              <a:rPr lang="en-US" dirty="0">
                <a:solidFill>
                  <a:schemeClr val="bg1"/>
                </a:solidFill>
              </a:rPr>
              <a:t>Courses recommended include associate degrees, pathways programs and Diploma in Islamic Banking (IBD)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99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523E68-A7C4-431A-BBE5-D99F33D43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06679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1831EA-CE16-4DB2-946A-330037D83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066799"/>
            <a:ext cx="9905999" cy="472440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This phase will deal with awareness sessions.</a:t>
            </a:r>
          </a:p>
          <a:p>
            <a:r>
              <a:rPr lang="en-US" dirty="0">
                <a:solidFill>
                  <a:schemeClr val="bg1"/>
                </a:solidFill>
              </a:rPr>
              <a:t>Islamic banking companies have grown very fast in Muslim countries. However, there has been a reduced interest regarding Islamic finance in countries like UK, US and Luxemburg.</a:t>
            </a:r>
          </a:p>
          <a:p>
            <a:r>
              <a:rPr lang="en-US" dirty="0">
                <a:solidFill>
                  <a:schemeClr val="bg1"/>
                </a:solidFill>
              </a:rPr>
              <a:t>Islamic finance is an effective tool that can aid in global financial development.</a:t>
            </a:r>
          </a:p>
          <a:p>
            <a:r>
              <a:rPr lang="en-US" dirty="0">
                <a:solidFill>
                  <a:schemeClr val="bg1"/>
                </a:solidFill>
              </a:rPr>
              <a:t>The Islamic finance staff will be provided with the key principles that guide global Islamic finance. </a:t>
            </a:r>
          </a:p>
          <a:p>
            <a:r>
              <a:rPr lang="en-US" dirty="0">
                <a:solidFill>
                  <a:schemeClr val="bg1"/>
                </a:solidFill>
              </a:rPr>
              <a:t>Awareness sessions will also encourage the Islamic staff to share ideas on how to make Islamic finance sustainable and ethical.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83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80665E-A058-4C45-AB67-50542B85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6429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Phase 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6BB385-2726-492E-891E-43022F5FB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482811"/>
            <a:ext cx="9905999" cy="430839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Yearly seminars will be conducted in order to keep the staff acquainted with the changes in the financial market.</a:t>
            </a:r>
          </a:p>
          <a:p>
            <a:r>
              <a:rPr lang="en-US" dirty="0">
                <a:solidFill>
                  <a:schemeClr val="bg1"/>
                </a:solidFill>
              </a:rPr>
              <a:t>The seminars will provide an undeniable knowledge regarding Shariah principles and trade finance.</a:t>
            </a:r>
          </a:p>
          <a:p>
            <a:r>
              <a:rPr lang="en-US" dirty="0">
                <a:solidFill>
                  <a:schemeClr val="bg1"/>
                </a:solidFill>
              </a:rPr>
              <a:t>The Islamic finance seminar will also help the staff in embracing ne technologies, innovative products.</a:t>
            </a:r>
          </a:p>
          <a:p>
            <a:r>
              <a:rPr lang="en-US" dirty="0">
                <a:solidFill>
                  <a:schemeClr val="bg1"/>
                </a:solidFill>
              </a:rPr>
              <a:t>Additionally, the seminars will focus on aiding the staff to understand the risks that come with financial trading.</a:t>
            </a:r>
          </a:p>
        </p:txBody>
      </p:sp>
    </p:spTree>
    <p:extLst>
      <p:ext uri="{BB962C8B-B14F-4D97-AF65-F5344CB8AC3E}">
        <p14:creationId xmlns:p14="http://schemas.microsoft.com/office/powerpoint/2010/main" val="386683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F58589-841E-4A36-B930-2E922C17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4852A3-5BF8-40FB-8AC0-55E003105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Hussain, M.,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</a:rPr>
              <a:t>Shahmoradi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, A., &amp; Turk, R. (2016). An overview of Islamic finance. 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</a:rPr>
              <a:t>Journal of International Commerce, Economics and Policy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</a:rPr>
              <a:t>7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(01), 1650003.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49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74</TotalTime>
  <Words>304</Words>
  <Application>Microsoft Office PowerPoint</Application>
  <PresentationFormat>Custom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Circuit</vt:lpstr>
      <vt:lpstr>Islamic finance</vt:lpstr>
      <vt:lpstr>Phase 1</vt:lpstr>
      <vt:lpstr>Phase 2</vt:lpstr>
      <vt:lpstr>Phase 3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finance</dc:title>
  <dc:creator>user</dc:creator>
  <cp:lastModifiedBy>d</cp:lastModifiedBy>
  <cp:revision>2</cp:revision>
  <dcterms:created xsi:type="dcterms:W3CDTF">2018-07-25T18:23:54Z</dcterms:created>
  <dcterms:modified xsi:type="dcterms:W3CDTF">2018-07-25T20:14:22Z</dcterms:modified>
</cp:coreProperties>
</file>